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62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60" d="100"/>
          <a:sy n="60" d="100"/>
        </p:scale>
        <p:origin x="1385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340" y="1201001"/>
            <a:ext cx="5162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https://101innovations.wordpress.com/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22" y="4288536"/>
            <a:ext cx="5068437" cy="14547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540251" y="94579"/>
            <a:ext cx="6528359" cy="6190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6629400" y="649224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CARIST 2017, 21 mars, Nancy, david.aymonin@abes.fr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Tous documentalistes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70850"/>
            <a:ext cx="2579281" cy="9460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64" y="1970850"/>
            <a:ext cx="2981325" cy="1533525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057" y="1970850"/>
            <a:ext cx="1803811" cy="457304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692" y="2443894"/>
            <a:ext cx="4326540" cy="344728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629400" y="649224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CARIST 2017, 21 mars, Nancy, david.aymonin@abes.fr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Entrez c’est ouvert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938" y="3597226"/>
            <a:ext cx="1065662" cy="10656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2" y="1960906"/>
            <a:ext cx="2506115" cy="9046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39" y="3761613"/>
            <a:ext cx="1685159" cy="1025015"/>
          </a:xfrm>
          <a:prstGeom prst="rect">
            <a:avLst/>
          </a:prstGeom>
        </p:spPr>
      </p:pic>
      <p:sp>
        <p:nvSpPr>
          <p:cNvPr id="7" name="AutoShape 2" descr="Résultat de recherche d'images pour &quot;sci hub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193" y="3597227"/>
            <a:ext cx="1111302" cy="111130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44" y="4922764"/>
            <a:ext cx="3392610" cy="126831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1" y="3597226"/>
            <a:ext cx="1111303" cy="111130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61" y="4922764"/>
            <a:ext cx="1268314" cy="1268314"/>
          </a:xfrm>
          <a:prstGeom prst="rect">
            <a:avLst/>
          </a:prstGeom>
        </p:spPr>
      </p:pic>
      <p:sp>
        <p:nvSpPr>
          <p:cNvPr id="15" name="Flèche droite 14"/>
          <p:cNvSpPr/>
          <p:nvPr/>
        </p:nvSpPr>
        <p:spPr>
          <a:xfrm>
            <a:off x="1572761" y="2865509"/>
            <a:ext cx="9432697" cy="302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90" y="4922764"/>
            <a:ext cx="1958758" cy="140473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629400" y="649224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CARIST 2017, 21 mars, Nancy, david.aymonin@abes.fr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7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Discovery</a:t>
            </a:r>
            <a:r>
              <a:rPr lang="fr-FR" dirty="0" smtClean="0"/>
              <a:t> to Delivery – Concepts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42736"/>
            <a:ext cx="4250246" cy="235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438" y="3657089"/>
            <a:ext cx="6432042" cy="2259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000" y="2770630"/>
            <a:ext cx="1937480" cy="69475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629400" y="649224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CARIST 2017, 21 mars, Nancy, david.aymonin@abes.fr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7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Discovery</a:t>
            </a:r>
            <a:r>
              <a:rPr lang="fr-FR" dirty="0" smtClean="0"/>
              <a:t> to Delivery - Normes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27" y="4054221"/>
            <a:ext cx="2028825" cy="8858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896" y="2216855"/>
            <a:ext cx="6074664" cy="209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83" y="2216855"/>
            <a:ext cx="5359175" cy="402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6629400" y="649224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CARIST 2017, 21 mars, Nancy, david.aymonin@abes.fr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561" y="4054221"/>
            <a:ext cx="3845624" cy="216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6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L’enjeu pour les professionnels de l’IST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fr-FR" sz="4400" dirty="0" smtClean="0"/>
              <a:t>Structurer</a:t>
            </a:r>
          </a:p>
          <a:p>
            <a:r>
              <a:rPr lang="fr-FR" sz="4400" dirty="0" smtClean="0"/>
              <a:t>Exposer</a:t>
            </a:r>
          </a:p>
          <a:p>
            <a:r>
              <a:rPr lang="fr-FR" sz="4400" dirty="0" smtClean="0"/>
              <a:t>Enrichir</a:t>
            </a:r>
          </a:p>
          <a:p>
            <a:r>
              <a:rPr lang="fr-FR" sz="4400" dirty="0" smtClean="0"/>
              <a:t>Aligner</a:t>
            </a:r>
            <a:endParaRPr lang="fr-FR" sz="4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189" y="2046508"/>
            <a:ext cx="6596695" cy="4008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409" y="2046508"/>
            <a:ext cx="1479408" cy="4008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6629400" y="649224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CARIST 2017, 21 mars, Nancy, david.aymonin@abes.fr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75463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140</TotalTime>
  <Words>85</Words>
  <Application>Microsoft Office PowerPoint</Application>
  <PresentationFormat>Grand écran</PresentationFormat>
  <Paragraphs>16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Rétrospective</vt:lpstr>
      <vt:lpstr>Présentation PowerPoint</vt:lpstr>
      <vt:lpstr>Tous documentalistes</vt:lpstr>
      <vt:lpstr>Entrez c’est ouvert</vt:lpstr>
      <vt:lpstr>From Discovery to Delivery – Concepts</vt:lpstr>
      <vt:lpstr>From Discovery to Delivery - Normes</vt:lpstr>
      <vt:lpstr>L’enjeu pour les professionnels de l’IST</vt:lpstr>
    </vt:vector>
  </TitlesOfParts>
  <Company>ABES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Aymonin</dc:creator>
  <cp:lastModifiedBy>David Aymonin</cp:lastModifiedBy>
  <cp:revision>12</cp:revision>
  <dcterms:created xsi:type="dcterms:W3CDTF">2017-03-18T06:48:52Z</dcterms:created>
  <dcterms:modified xsi:type="dcterms:W3CDTF">2017-03-18T09:09:39Z</dcterms:modified>
</cp:coreProperties>
</file>